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6" r:id="rId9"/>
    <p:sldId id="264" r:id="rId10"/>
    <p:sldId id="265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67A1-8332-4A96-AAE8-FF9BED0CF414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06E2-D7DF-425F-A4AA-4695FCB69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99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67A1-8332-4A96-AAE8-FF9BED0CF414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06E2-D7DF-425F-A4AA-4695FCB69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02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67A1-8332-4A96-AAE8-FF9BED0CF414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06E2-D7DF-425F-A4AA-4695FCB69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4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67A1-8332-4A96-AAE8-FF9BED0CF414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06E2-D7DF-425F-A4AA-4695FCB69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79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67A1-8332-4A96-AAE8-FF9BED0CF414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06E2-D7DF-425F-A4AA-4695FCB69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0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67A1-8332-4A96-AAE8-FF9BED0CF414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06E2-D7DF-425F-A4AA-4695FCB69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52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67A1-8332-4A96-AAE8-FF9BED0CF414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06E2-D7DF-425F-A4AA-4695FCB69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53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67A1-8332-4A96-AAE8-FF9BED0CF414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06E2-D7DF-425F-A4AA-4695FCB69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98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67A1-8332-4A96-AAE8-FF9BED0CF414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06E2-D7DF-425F-A4AA-4695FCB69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14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67A1-8332-4A96-AAE8-FF9BED0CF414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06E2-D7DF-425F-A4AA-4695FCB69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39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67A1-8332-4A96-AAE8-FF9BED0CF414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06E2-D7DF-425F-A4AA-4695FCB69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2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D67A1-8332-4A96-AAE8-FF9BED0CF414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706E2-D7DF-425F-A4AA-4695FCB691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41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71"/>
            <a:ext cx="9144000" cy="54864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33400" y="5562600"/>
            <a:ext cx="69342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8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সকলকে স্বাগতম</a:t>
            </a:r>
            <a:endParaRPr lang="en-US" sz="8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979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419600" y="1447800"/>
            <a:ext cx="4343400" cy="35052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2800" b="1" i="1" dirty="0" smtClean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3200" b="1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মো:শাহাদত হোসেন আসিফ</a:t>
            </a:r>
            <a:endParaRPr lang="en-US" sz="3200" b="1" i="1" dirty="0" smtClean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3200" b="1" i="1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ইন্সট্র্বাক্টর </a:t>
            </a:r>
            <a:r>
              <a:rPr lang="bn-BD" sz="3200" b="1" i="1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(ইলেকট্রিক্যাল)</a:t>
            </a:r>
            <a:endParaRPr lang="en-US" sz="3200" b="1" i="1" dirty="0">
              <a:solidFill>
                <a:schemeClr val="tx2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3200" b="1" i="1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শিবপুর মাধ্যমিক বিদ্যালয় ও এস</a:t>
            </a:r>
            <a:r>
              <a:rPr lang="en-US" sz="3200" b="1" i="1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,</a:t>
            </a:r>
            <a:r>
              <a:rPr lang="bn-BD" sz="3200" b="1" i="1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এস</a:t>
            </a:r>
            <a:r>
              <a:rPr lang="en-US" sz="3200" b="1" i="1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,</a:t>
            </a:r>
            <a:r>
              <a:rPr lang="bn-BD" sz="3200" b="1" i="1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সি ভোকেশনাল</a:t>
            </a:r>
            <a:endParaRPr lang="en-US" sz="3200" b="1" i="1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3200" b="1" i="1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তজুমদ্দিন</a:t>
            </a:r>
            <a:r>
              <a:rPr lang="en-US" sz="3200" b="1" i="1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bn-BD" sz="3200" b="1" i="1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ভোলা।</a:t>
            </a:r>
            <a:endParaRPr lang="en-US" sz="3200" b="1" i="1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3200" b="1" i="1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০১৭১১-১২৫১২৮.</a:t>
            </a:r>
          </a:p>
          <a:p>
            <a:pPr algn="ctr"/>
            <a:r>
              <a:rPr lang="en-US" sz="2000" b="1" i="1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shahadat8128@yahoo.com</a:t>
            </a:r>
          </a:p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0"/>
            <a:ext cx="3224212" cy="3429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8045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2724" y="274638"/>
            <a:ext cx="4029075" cy="9445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54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ছবিগুলো দেখ</a:t>
            </a:r>
            <a:endParaRPr lang="en-US" sz="5400" b="1" i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19200"/>
            <a:ext cx="2438400" cy="21812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" y="4419600"/>
            <a:ext cx="3476625" cy="13144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125" y="1371600"/>
            <a:ext cx="2886075" cy="2019300"/>
          </a:xfrm>
          <a:prstGeom prst="rect">
            <a:avLst/>
          </a:prstGeom>
        </p:spPr>
      </p:pic>
      <p:pic>
        <p:nvPicPr>
          <p:cNvPr id="8" name="Picture 7" descr="zz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1447800"/>
            <a:ext cx="1524000" cy="16763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475" y="3810000"/>
            <a:ext cx="2143125" cy="2143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4236" y="3392268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i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মনিটর</a:t>
            </a:r>
            <a:endParaRPr lang="en-US" sz="4800" b="1" i="1" dirty="0" smtClean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38523" y="3429000"/>
            <a:ext cx="1362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মাউস</a:t>
            </a:r>
            <a:endParaRPr lang="en-US" sz="4800" b="1" i="1" dirty="0" smtClean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24600" y="32004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i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সাউন্ড বক্স</a:t>
            </a:r>
            <a:endParaRPr lang="en-US" sz="4800" b="1" i="1" dirty="0" smtClean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7850" y="5791200"/>
            <a:ext cx="1809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i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কি বোর্ড</a:t>
            </a:r>
            <a:endParaRPr lang="en-US" sz="4800" b="1" i="1" dirty="0" smtClean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10400" y="5950803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সিপিউ</a:t>
            </a:r>
            <a:endParaRPr lang="en-US" sz="4800" dirty="0" smtClean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1611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048000"/>
            <a:ext cx="8229600" cy="990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BD" sz="4800" b="1" i="1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তথ্য </a:t>
            </a:r>
            <a:r>
              <a:rPr lang="bn-BD" sz="4800" b="1" i="1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ও যোগাযোগ </a:t>
            </a:r>
            <a:r>
              <a:rPr lang="bn-BD" sz="4800" b="1" i="1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প্রযুক্তি সংশ্লিষ্ট যন্ত্রপাতি:</a:t>
            </a:r>
            <a:endParaRPr lang="en-US" sz="6000" b="1" i="1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6600" y="4269938"/>
            <a:ext cx="3124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i="1" dirty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কম্পিউটার</a:t>
            </a:r>
            <a:endParaRPr lang="en-US" sz="6000" b="1" i="1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  <a:p>
            <a:endParaRPr lang="en-US" dirty="0" smtClean="0"/>
          </a:p>
        </p:txBody>
      </p:sp>
      <p:sp>
        <p:nvSpPr>
          <p:cNvPr id="6" name="Rounded Rectangle 5"/>
          <p:cNvSpPr/>
          <p:nvPr/>
        </p:nvSpPr>
        <p:spPr>
          <a:xfrm>
            <a:off x="2667000" y="228600"/>
            <a:ext cx="5181600" cy="24384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b="1" i="1" dirty="0" smtClean="0">
                <a:solidFill>
                  <a:srgbClr val="FF0000"/>
                </a:solidFill>
              </a:rPr>
              <a:t>   </a:t>
            </a:r>
          </a:p>
          <a:p>
            <a:endParaRPr lang="bn-BD" sz="2800" b="1" i="1" dirty="0">
              <a:solidFill>
                <a:srgbClr val="FF0000"/>
              </a:solidFill>
            </a:endParaRPr>
          </a:p>
          <a:p>
            <a:pPr algn="ctr"/>
            <a:r>
              <a:rPr lang="bn-BD" sz="2800" b="1" i="1" dirty="0">
                <a:solidFill>
                  <a:srgbClr val="00B0F0"/>
                </a:solidFill>
              </a:rPr>
              <a:t>শ্রেনি:ষষ্ঠ </a:t>
            </a:r>
            <a:endParaRPr lang="bn-BD" sz="2800" b="1" i="1" dirty="0" smtClean="0">
              <a:solidFill>
                <a:srgbClr val="FF0000"/>
              </a:solidFill>
            </a:endParaRPr>
          </a:p>
          <a:p>
            <a:pPr algn="ctr"/>
            <a:endParaRPr lang="bn-BD" sz="2800" b="1" i="1" dirty="0" smtClean="0">
              <a:solidFill>
                <a:srgbClr val="FF0000"/>
              </a:solidFill>
            </a:endParaRPr>
          </a:p>
          <a:p>
            <a:pPr algn="ctr"/>
            <a:r>
              <a:rPr lang="bn-BD" sz="2800" b="1" i="1" dirty="0" smtClean="0">
                <a:solidFill>
                  <a:srgbClr val="FF0000"/>
                </a:solidFill>
              </a:rPr>
              <a:t>বিষয়:তথ্য </a:t>
            </a:r>
            <a:r>
              <a:rPr lang="bn-BD" sz="2800" b="1" i="1" dirty="0">
                <a:solidFill>
                  <a:srgbClr val="FF0000"/>
                </a:solidFill>
              </a:rPr>
              <a:t>ও যোগাযোগ প্রযুক্তি</a:t>
            </a:r>
            <a:endParaRPr lang="en-US" sz="2800" b="1" i="1" dirty="0">
              <a:solidFill>
                <a:srgbClr val="FF0000"/>
              </a:solidFill>
            </a:endParaRPr>
          </a:p>
          <a:p>
            <a:pPr algn="ctr"/>
            <a:endParaRPr lang="en-US" sz="2800" b="1" i="1" dirty="0">
              <a:solidFill>
                <a:srgbClr val="00B0F0"/>
              </a:solidFill>
            </a:endParaRPr>
          </a:p>
          <a:p>
            <a:pPr algn="ctr"/>
            <a:r>
              <a:rPr lang="bn-BD" sz="2800" b="1" i="1" dirty="0" smtClean="0">
                <a:solidFill>
                  <a:srgbClr val="C00000"/>
                </a:solidFill>
              </a:rPr>
              <a:t>অধ্যয়:দ্বিতীয় </a:t>
            </a:r>
            <a:endParaRPr lang="en-US" sz="2800" b="1" i="1" dirty="0">
              <a:solidFill>
                <a:srgbClr val="C00000"/>
              </a:solidFill>
            </a:endParaRPr>
          </a:p>
          <a:p>
            <a:r>
              <a:rPr lang="bn-BD" sz="2800" b="1" i="1" dirty="0"/>
              <a:t> </a:t>
            </a:r>
            <a:endParaRPr lang="en-US" sz="2800" b="1" i="1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82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229600" cy="1143000"/>
          </a:xfrm>
        </p:spPr>
        <p:txBody>
          <a:bodyPr>
            <a:noAutofit/>
          </a:bodyPr>
          <a:lstStyle/>
          <a:p>
            <a:r>
              <a:rPr lang="bn-BD" sz="8000" b="1" i="1" u="sng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এই পাঠ শেষে শিক্ষার্থীরা</a:t>
            </a:r>
            <a:endParaRPr lang="en-US" sz="8000" b="1" i="1" u="sng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2727" y="2286000"/>
            <a:ext cx="784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কম্পিউটার কেমন করে কাজ করে তা বর্</a:t>
            </a:r>
            <a:r>
              <a:rPr lang="bn-BD" sz="2800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ণ</a:t>
            </a:r>
            <a:r>
              <a:rPr lang="bn-BD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না করতে পারবে।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n-BD" sz="2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তথ্য ও যোগাযোগ প্রযুক্তিতে যেসব যন্ত্রপাতি ব্যবহার করা হয় সেগুলো বর্ণনা করতে পারবে।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n-BD" sz="280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তথ্য ও যোগাযোগ প্রযুক্তিতে যেসব যন্ত্রপাতি ব্যবহার করা </a:t>
            </a:r>
            <a:r>
              <a:rPr lang="bn-BD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হয় তার কাজ বর্ণনা </a:t>
            </a:r>
            <a:r>
              <a:rPr lang="bn-BD" sz="280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করতে </a:t>
            </a:r>
            <a:r>
              <a:rPr lang="bn-BD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পারবে</a:t>
            </a:r>
            <a:r>
              <a:rPr lang="bn-BD" sz="280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।</a:t>
            </a:r>
            <a:endParaRPr lang="bn-BD" sz="2800" dirty="0" smtClean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sz="2800" dirty="0" smtClean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71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Arrow 8"/>
          <p:cNvSpPr/>
          <p:nvPr/>
        </p:nvSpPr>
        <p:spPr>
          <a:xfrm>
            <a:off x="304800" y="457200"/>
            <a:ext cx="2147454" cy="2133600"/>
          </a:xfrm>
          <a:prstGeom prst="rightArrow">
            <a:avLst>
              <a:gd name="adj1" fmla="val 50000"/>
              <a:gd name="adj2" fmla="val 4699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ডাটাগ্রহন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52800" y="457201"/>
            <a:ext cx="2057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2000" b="1" i="1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2800" b="1" i="1" dirty="0" smtClean="0">
                <a:latin typeface="Nikosh" pitchFamily="2" charset="0"/>
                <a:cs typeface="Nikosh" pitchFamily="2" charset="0"/>
              </a:rPr>
              <a:t>প্রসেসিং </a:t>
            </a:r>
            <a:r>
              <a:rPr lang="bn-BD" sz="2800" b="1" i="1" dirty="0">
                <a:latin typeface="Nikosh" pitchFamily="2" charset="0"/>
                <a:cs typeface="Nikosh" pitchFamily="2" charset="0"/>
              </a:rPr>
              <a:t>ও</a:t>
            </a:r>
          </a:p>
          <a:p>
            <a:pPr algn="ctr"/>
            <a:r>
              <a:rPr lang="bn-BD" sz="2800" b="1" i="1" dirty="0">
                <a:latin typeface="Nikosh" pitchFamily="2" charset="0"/>
                <a:cs typeface="Nikosh" pitchFamily="2" charset="0"/>
              </a:rPr>
              <a:t>বিশ্লেষন</a:t>
            </a:r>
            <a:endParaRPr lang="en-US" sz="2800" b="1" i="1" dirty="0">
              <a:latin typeface="Nikosh" pitchFamily="2" charset="0"/>
              <a:cs typeface="Nikosh" pitchFamily="2" charset="0"/>
            </a:endParaRPr>
          </a:p>
          <a:p>
            <a:pPr algn="ctr"/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3352800" y="1676400"/>
            <a:ext cx="2057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i="1" dirty="0" smtClean="0">
                <a:latin typeface="Nikosh" pitchFamily="2" charset="0"/>
                <a:cs typeface="Nikosh" pitchFamily="2" charset="0"/>
              </a:rPr>
              <a:t>সংরক্ষন</a:t>
            </a:r>
            <a:endParaRPr lang="en-US" sz="2800" b="1" i="1" dirty="0" smtClean="0">
              <a:latin typeface="Nikosh" pitchFamily="2" charset="0"/>
              <a:cs typeface="Nikosh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6691746" y="457200"/>
            <a:ext cx="2147454" cy="1905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i="1" dirty="0">
                <a:latin typeface="Nikosh" pitchFamily="2" charset="0"/>
                <a:cs typeface="Nikosh" pitchFamily="2" charset="0"/>
              </a:rPr>
              <a:t>তথ্য প্রদান</a:t>
            </a:r>
            <a:endParaRPr lang="en-US" sz="3600" b="1" i="1" dirty="0">
              <a:latin typeface="Nikosh" pitchFamily="2" charset="0"/>
              <a:cs typeface="Nikosh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>
            <a:off x="304800" y="4191000"/>
            <a:ext cx="2147454" cy="1981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i="1" dirty="0" smtClean="0">
                <a:latin typeface="Nikosh" pitchFamily="2" charset="0"/>
                <a:cs typeface="Nikosh" pitchFamily="2" charset="0"/>
              </a:rPr>
              <a:t>ইনপুট</a:t>
            </a:r>
            <a:endParaRPr lang="en-US" sz="4000" b="1" i="1" dirty="0">
              <a:latin typeface="Nikosh" pitchFamily="2" charset="0"/>
              <a:cs typeface="Nikosh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505200" y="4038600"/>
            <a:ext cx="2057400" cy="976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2800" b="1" i="1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2800" b="1" i="1" dirty="0" smtClean="0">
                <a:latin typeface="Nikosh" pitchFamily="2" charset="0"/>
                <a:cs typeface="Nikosh" pitchFamily="2" charset="0"/>
              </a:rPr>
              <a:t>প্রক্রিয়া </a:t>
            </a:r>
            <a:r>
              <a:rPr lang="bn-BD" sz="2800" b="1" i="1" dirty="0">
                <a:latin typeface="Nikosh" pitchFamily="2" charset="0"/>
                <a:cs typeface="Nikosh" pitchFamily="2" charset="0"/>
              </a:rPr>
              <a:t>করন</a:t>
            </a:r>
          </a:p>
          <a:p>
            <a:pPr algn="ctr"/>
            <a:r>
              <a:rPr lang="bn-BD" sz="2800" b="1" i="1" dirty="0">
                <a:latin typeface="Nikosh" pitchFamily="2" charset="0"/>
                <a:cs typeface="Nikosh" pitchFamily="2" charset="0"/>
              </a:rPr>
              <a:t>ইউনিট</a:t>
            </a:r>
            <a:endParaRPr lang="en-US" sz="2800" b="1" i="1" dirty="0">
              <a:latin typeface="Nikosh" pitchFamily="2" charset="0"/>
              <a:cs typeface="Nikosh" pitchFamily="2" charset="0"/>
            </a:endParaRPr>
          </a:p>
          <a:p>
            <a:pPr algn="ctr"/>
            <a:endParaRPr lang="en-US" sz="2800" dirty="0"/>
          </a:p>
        </p:txBody>
      </p:sp>
      <p:sp>
        <p:nvSpPr>
          <p:cNvPr id="17" name="Rectangle 16"/>
          <p:cNvSpPr/>
          <p:nvPr/>
        </p:nvSpPr>
        <p:spPr>
          <a:xfrm>
            <a:off x="3505200" y="5486400"/>
            <a:ext cx="20574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2800" b="1" i="1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2800" b="1" i="1" dirty="0" smtClean="0">
                <a:latin typeface="Nikosh" pitchFamily="2" charset="0"/>
                <a:cs typeface="Nikosh" pitchFamily="2" charset="0"/>
              </a:rPr>
              <a:t>মেমোরি</a:t>
            </a:r>
            <a:endParaRPr lang="bn-BD" sz="2800" b="1" i="1" dirty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2800" b="1" i="1" dirty="0">
                <a:latin typeface="Nikosh" pitchFamily="2" charset="0"/>
                <a:cs typeface="Nikosh" pitchFamily="2" charset="0"/>
              </a:rPr>
              <a:t>ইউনিট</a:t>
            </a:r>
            <a:endParaRPr lang="en-US" sz="2800" b="1" i="1" dirty="0">
              <a:latin typeface="Nikosh" pitchFamily="2" charset="0"/>
              <a:cs typeface="Nikosh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18" name="Right Arrow 17"/>
          <p:cNvSpPr/>
          <p:nvPr/>
        </p:nvSpPr>
        <p:spPr>
          <a:xfrm>
            <a:off x="6691746" y="4038600"/>
            <a:ext cx="2147454" cy="1752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3600" b="1" i="1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3600" b="1" i="1" dirty="0" smtClean="0">
                <a:latin typeface="Nikosh" pitchFamily="2" charset="0"/>
                <a:cs typeface="Nikosh" pitchFamily="2" charset="0"/>
              </a:rPr>
              <a:t>আউটপুট</a:t>
            </a:r>
            <a:endParaRPr lang="en-US" sz="3600" b="1" i="1" dirty="0">
              <a:latin typeface="Nikosh" pitchFamily="2" charset="0"/>
              <a:cs typeface="Nikosh" pitchFamily="2" charset="0"/>
            </a:endParaRPr>
          </a:p>
          <a:p>
            <a:pPr algn="ctr"/>
            <a:endParaRPr lang="en-US" sz="3600" dirty="0"/>
          </a:p>
        </p:txBody>
      </p:sp>
      <p:sp>
        <p:nvSpPr>
          <p:cNvPr id="19" name="Rectangle 18"/>
          <p:cNvSpPr/>
          <p:nvPr/>
        </p:nvSpPr>
        <p:spPr>
          <a:xfrm>
            <a:off x="2286000" y="2667000"/>
            <a:ext cx="5091546" cy="1066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কম্পিউটার এভাবে কাজ করে।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00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" y="152400"/>
            <a:ext cx="3476625" cy="13144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76200"/>
            <a:ext cx="2886075" cy="1590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0"/>
            <a:ext cx="3417094" cy="2133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114800"/>
            <a:ext cx="3657600" cy="18097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66988" y="2286000"/>
            <a:ext cx="3681412" cy="1524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ইনপুট ডিভাইজ</a:t>
            </a:r>
            <a:endParaRPr lang="en-US" sz="48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" pitchFamily="2" charset="0"/>
              <a:cs typeface="Nikosh" pitchFamily="2" charset="0"/>
            </a:endParaRPr>
          </a:p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3012" y="1524000"/>
            <a:ext cx="16525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i="1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কি বোর্ড</a:t>
            </a:r>
            <a:endParaRPr lang="en-US" sz="4000" b="1" i="1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  <a:p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6705600" y="1524000"/>
            <a:ext cx="1295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i="1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মাউস</a:t>
            </a:r>
            <a:endParaRPr lang="en-US" sz="4000" b="1" i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endParaRPr lang="en-US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1219200" y="5943600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i="1" dirty="0" smtClean="0">
                <a:latin typeface="Nikosh" pitchFamily="2" charset="0"/>
                <a:cs typeface="Nikosh" pitchFamily="2" charset="0"/>
              </a:rPr>
              <a:t>ওয়েব ক্যাম</a:t>
            </a:r>
            <a:endParaRPr lang="en-US" sz="4000" b="1" i="1" dirty="0" smtClean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05400" y="6019800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i="1" dirty="0" smtClean="0">
                <a:latin typeface="Nikosh" pitchFamily="2" charset="0"/>
                <a:cs typeface="Nikosh" pitchFamily="2" charset="0"/>
              </a:rPr>
              <a:t>ভিডিও ক্যামেরা</a:t>
            </a:r>
            <a:endParaRPr lang="en-US" sz="4000" b="1" i="1" dirty="0" smtClean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6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81200" y="1828800"/>
            <a:ext cx="2209800" cy="2133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মেমরি</a:t>
            </a:r>
            <a:endParaRPr lang="en-US" sz="54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48400" y="1752600"/>
            <a:ext cx="2209800" cy="21336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" pitchFamily="2" charset="0"/>
                <a:cs typeface="Nikosh" pitchFamily="2" charset="0"/>
              </a:rPr>
              <a:t>প্রসেসর</a:t>
            </a:r>
            <a:endParaRPr lang="en-US" sz="5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42455" y="1905000"/>
            <a:ext cx="1600200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" pitchFamily="2" charset="0"/>
                <a:cs typeface="Nikosh" pitchFamily="2" charset="0"/>
              </a:rPr>
              <a:t>ইনপুট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4481945" y="1905000"/>
            <a:ext cx="1614055" cy="76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204355" y="2895600"/>
            <a:ext cx="1624445" cy="838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" pitchFamily="2" charset="0"/>
                <a:cs typeface="Nikosh" pitchFamily="2" charset="0"/>
              </a:rPr>
              <a:t>আউটপুট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4381500" y="2971800"/>
            <a:ext cx="17145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604655" y="457200"/>
            <a:ext cx="4405745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কম্পিউটার যেভাবে কাজ করে</a:t>
            </a:r>
            <a:endParaRPr lang="en-US" sz="3600" dirty="0" smtClean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27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52800" y="2667000"/>
            <a:ext cx="32004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আউটপুট ডিভাইস</a:t>
            </a:r>
            <a:endParaRPr lang="en-US" sz="4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3" name="Pictur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76200"/>
            <a:ext cx="3467100" cy="21812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1" y="152400"/>
            <a:ext cx="2743200" cy="2143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3276600"/>
            <a:ext cx="3009900" cy="2667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810000"/>
            <a:ext cx="2362200" cy="2133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62050" y="2286000"/>
            <a:ext cx="1428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মনিটর</a:t>
            </a:r>
            <a:endParaRPr lang="en-US" sz="4000" dirty="0" smtClean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9000" y="2295525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প্রিন্টার</a:t>
            </a:r>
            <a:endParaRPr lang="en-US" sz="4000" dirty="0" smtClean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5983069"/>
            <a:ext cx="3257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মাল্টিমিডিয়া প্রজেক্টর</a:t>
            </a:r>
            <a:endParaRPr lang="en-US" sz="3600" dirty="0" smtClean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2200" y="59436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i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স্ক্রিন টাচ মোবাইল</a:t>
            </a:r>
            <a:endParaRPr lang="en-US" sz="3600" b="1" i="1" dirty="0" smtClean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6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2286000" y="838200"/>
            <a:ext cx="4343400" cy="16764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latin typeface="Nikosh" pitchFamily="2" charset="0"/>
                <a:cs typeface="Nikosh" pitchFamily="2" charset="0"/>
              </a:rPr>
              <a:t>দলীয় কাজ</a:t>
            </a:r>
            <a:endParaRPr lang="en-US" sz="7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2819400"/>
            <a:ext cx="75438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তোমরা চার জন করে দল তৈরি কর।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n-BD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এক জন ইনপুট ডিভাইসের দায়িত্ব পলন করবে, </a:t>
            </a:r>
            <a:r>
              <a:rPr lang="bn-BD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এক জন </a:t>
            </a:r>
            <a:r>
              <a:rPr lang="bn-BD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আউটপুট </a:t>
            </a:r>
            <a:r>
              <a:rPr lang="bn-BD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ডিভাইসের দায়িত্ব পলন </a:t>
            </a:r>
            <a:r>
              <a:rPr lang="bn-BD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করবে।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n-BD" sz="32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অন্য দুজনের একজন হবে মেমরি অন্যজন হবে প্রসেসর।</a:t>
            </a:r>
          </a:p>
          <a:p>
            <a:endParaRPr lang="bn-BD" sz="3200" dirty="0" smtClean="0">
              <a:latin typeface="Nikosh" pitchFamily="2" charset="0"/>
              <a:cs typeface="Nikosh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6698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895167"/>
            <a:ext cx="2143125" cy="2143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045" y="523875"/>
            <a:ext cx="2095500" cy="1685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075" y="2362200"/>
            <a:ext cx="2143125" cy="2143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080904"/>
            <a:ext cx="2590800" cy="17716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75" y="978477"/>
            <a:ext cx="3476625" cy="13144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57600" y="152400"/>
            <a:ext cx="2133600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5400" dirty="0" smtClean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52587" y="2362199"/>
            <a:ext cx="14716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i="1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কি বোর্ড</a:t>
            </a:r>
            <a:endParaRPr lang="en-US" sz="3200" b="1" i="1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  <a:p>
            <a:endParaRPr lang="en-US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5105400" y="2209800"/>
            <a:ext cx="167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i="1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মনিটর</a:t>
            </a:r>
            <a:endParaRPr lang="en-US" sz="3200" b="1" i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609600" y="5038292"/>
            <a:ext cx="304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মাল্টিমিডিয়া প্রজেক্টর</a:t>
            </a:r>
            <a:endParaRPr lang="en-US" sz="32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endParaRPr lang="en-US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4653395" y="525780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সিপিউ</a:t>
            </a:r>
            <a:endParaRPr lang="en-US" sz="3600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  <a:p>
            <a:endParaRPr lang="en-US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6710795" y="4572000"/>
            <a:ext cx="14426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প্রিন্টার</a:t>
            </a:r>
            <a:endParaRPr lang="en-US" sz="48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  <a:p>
            <a:endParaRPr lang="en-US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1652587" y="5719465"/>
            <a:ext cx="59674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ছবি দেখে কোনটি কি সনাক্ত কর।</a:t>
            </a:r>
            <a:endParaRPr lang="en-US" sz="4400" dirty="0" smtClean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65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533400"/>
            <a:ext cx="3505200" cy="1200329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বাড়ির কাজ</a:t>
            </a:r>
            <a:endParaRPr lang="en-US" sz="7200" dirty="0" smtClean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2362200"/>
            <a:ext cx="6477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কম্পিউটার কাকে বল ? এর ইনপুট ও আউটপুট ডিভাইস এর চার টি করে নাম লিখে আনবে।</a:t>
            </a:r>
            <a:endParaRPr lang="en-US" sz="3200" dirty="0" smtClean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51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029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57400" y="5105400"/>
            <a:ext cx="60960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সবাইকে ধন্যবাদ</a:t>
            </a:r>
            <a:endParaRPr lang="en-US" sz="88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09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949</TotalTime>
  <Words>209</Words>
  <Application>Microsoft Office PowerPoint</Application>
  <PresentationFormat>On-screen Show (4:3)</PresentationFormat>
  <Paragraphs>73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ছবিগুলো দেখ</vt:lpstr>
      <vt:lpstr>PowerPoint Presentation</vt:lpstr>
      <vt:lpstr>এই পাঠ শেষে শিক্ষার্থীরা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SHIBPUR SCHOOL</dc:creator>
  <cp:lastModifiedBy>SHIBPUR SCHOOL</cp:lastModifiedBy>
  <cp:revision>86</cp:revision>
  <dcterms:created xsi:type="dcterms:W3CDTF">2014-01-15T04:48:27Z</dcterms:created>
  <dcterms:modified xsi:type="dcterms:W3CDTF">2014-01-23T05:59:58Z</dcterms:modified>
</cp:coreProperties>
</file>